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4" r:id="rId4"/>
    <p:sldId id="258" r:id="rId5"/>
    <p:sldId id="263" r:id="rId6"/>
    <p:sldId id="259" r:id="rId7"/>
    <p:sldId id="265" r:id="rId8"/>
    <p:sldId id="261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66" d="100"/>
          <a:sy n="66" d="100"/>
        </p:scale>
        <p:origin x="1494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78E8A-27CC-4E0B-97D5-680AD3725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10E1F9E-0DC7-4642-9C9B-A46990772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46BDAC-E3D3-4EB2-B373-DEF5B5B5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9CF1FC-38D4-4ACE-836C-E8D677B1D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FDC2BB-5E3B-4F0C-87FE-335E69632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1738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A2AA48-5AD6-4D74-92F0-891E67881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8A9F497-7BDC-4DAA-ACFE-EC5AE341D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824C80-45F3-4799-87A2-B53C983F9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75FE31-D8FD-496C-84DB-A10559E18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39EA58-6D7D-40FE-9F03-3977761B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184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A030F2E-9DCC-481F-A92E-F0D53F1A96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12AC0B-AEC0-47E6-ABDC-022E90350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14FC76-246D-4B84-BE86-5B5C04A10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086FEE-1D40-4CE2-A3A1-0518A8CD2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0BE680-C89D-4790-875D-D26A9655D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9122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7340D3-203E-41A2-A76C-7822D3D3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935048-7303-4872-8A30-78A7F4BCD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553DEB-A6A6-4D82-AEC8-7A3D1E10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7FA3DE-99D3-4149-87DD-BBE3302F3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5D0B68-202B-4412-A392-5E64315A9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65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526868-9DB5-4CD0-9AE5-4C5AE6EDE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5F9667-1C64-41E2-9286-E928EEB67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8290EF-3439-4F0B-B19A-731E23D35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358582-057D-47DA-B838-2D36FEA3D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EC7452-8F28-4E8A-8691-159302439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699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6B3482-BB19-429A-B94E-FD2350D5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24E2FD-A5C0-41A5-9017-AE5148CA1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137201C-E262-4169-9422-84C8624FB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3C6ACD-6ED4-4F4B-A16A-EC6BA829D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229B282-1372-4B19-AB8D-604CC670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0327E8-00D9-46F7-9EE7-529FA2B78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393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425C20-BA7D-4D5A-AB59-825FCC37D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CE3AEB-DF64-4138-BD28-EC5A1B44E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CA1142E-C8AE-49C6-8A45-5C9EFE5D2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BB0E0F2-34A6-48EB-BCFC-819D4BC7ED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29F26B-A44D-458E-A07B-78F03B449D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45BF0A6-6D18-4258-9665-37D3D5A04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ACFFC47-7FD8-42A8-9C92-6AEC9D59B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02B0204-4A5B-478A-BF87-3E8641D86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277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B8F266-7CFC-430D-86AE-6B5A4AFB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EB359F5-4CD8-4EFF-93CB-4741547F1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72E784D-4433-4E14-8A77-EB68CF2D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75A533-C59B-4496-8545-0C2EF2A3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9075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77E94F4-72C5-4A2F-B844-DAC34B4D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B38B98D-E7C8-471C-ADCD-46E23866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B0881A-0865-4C50-A551-8539F8F1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184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862C1E-E3C2-46D4-B801-61A0CE281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E07B75-4D63-4D39-A428-2E903B36E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D53A33-BFB0-4381-A41C-FBF1B99EC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012FCB-8114-4082-93A2-241406356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0D0F400-B2AA-472D-BEB9-D9F28614C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B8F76E-3D5D-4BC4-8C91-F4DBBE20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752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88744-1F7F-49B5-87BC-F72BACC5E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E4B1136-7E1A-46E5-9900-8C6939810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2AF2714-BE2D-4264-BA61-DD9ACBFCFC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A1920A-E25B-4C3D-89FC-0B00D983A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49DEE3-3F9A-47E3-888D-153D1A850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9295A4C-50EC-45BC-8D1B-C3131345A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2026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CF4AB50-DD74-4D21-AEEA-87614E11D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555CFE-85B5-459A-AFA0-FC0A81C82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377B85-C763-46E2-9989-F475C78E37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68F25-F2A3-4CA6-B63B-8E5C249494D7}" type="datetimeFigureOut">
              <a:rPr lang="de-DE" smtClean="0"/>
              <a:t>22.01.2019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0C2320-3CBE-46B3-AF82-B6D21D44F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DCAB7D-3B8B-4DED-80E7-3AE3390D8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6C19C-E4E2-45A2-93C8-02A35B1AEE4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511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9F0D5F-F8E2-4A47-9D0C-CB83E179E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Autofit/>
          </a:bodyPr>
          <a:lstStyle/>
          <a:p>
            <a:pPr algn="r"/>
            <a:r>
              <a:rPr lang="de-DE" sz="3600" dirty="0">
                <a:latin typeface="Bahnschrift" panose="020B0502040204020203" pitchFamily="34" charset="0"/>
              </a:rPr>
              <a:t>Browser game: Tetris</a:t>
            </a:r>
            <a:br>
              <a:rPr lang="de-DE" sz="3600" dirty="0">
                <a:latin typeface="Bahnschrift" panose="020B0502040204020203" pitchFamily="34" charset="0"/>
              </a:rPr>
            </a:br>
            <a:r>
              <a:rPr lang="de-DE" sz="3600" dirty="0">
                <a:latin typeface="Bahnschrift" panose="020B0502040204020203" pitchFamily="34" charset="0"/>
              </a:rPr>
              <a:t>Final </a:t>
            </a:r>
            <a:r>
              <a:rPr lang="de-DE" sz="3600" dirty="0" err="1">
                <a:latin typeface="Bahnschrift" panose="020B0502040204020203" pitchFamily="34" charset="0"/>
              </a:rPr>
              <a:t>presentation</a:t>
            </a:r>
            <a:r>
              <a:rPr lang="de-DE" sz="3600" dirty="0">
                <a:latin typeface="Bahnschrift" panose="020B0502040204020203" pitchFamily="34" charset="0"/>
              </a:rPr>
              <a:t>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334BB21-060C-4191-9A3F-FBE4E985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6358" y="5274582"/>
            <a:ext cx="2974207" cy="1264587"/>
          </a:xfrm>
        </p:spPr>
        <p:txBody>
          <a:bodyPr anchor="ctr">
            <a:normAutofit/>
          </a:bodyPr>
          <a:lstStyle/>
          <a:p>
            <a:pPr algn="l"/>
            <a:r>
              <a:rPr lang="de-DE" sz="2000" b="1" dirty="0">
                <a:latin typeface="Bahnschrift" panose="020B0502040204020203" pitchFamily="34" charset="0"/>
              </a:rPr>
              <a:t>Flavio Medina</a:t>
            </a:r>
          </a:p>
          <a:p>
            <a:pPr algn="l"/>
            <a:r>
              <a:rPr lang="de-DE" sz="2000" b="1" dirty="0">
                <a:latin typeface="Bahnschrift" panose="020B0502040204020203" pitchFamily="34" charset="0"/>
              </a:rPr>
              <a:t>Philipp Prica</a:t>
            </a:r>
          </a:p>
          <a:p>
            <a:pPr algn="l"/>
            <a:r>
              <a:rPr lang="de-DE" sz="2000" b="1" dirty="0">
                <a:latin typeface="Bahnschrift" panose="020B0502040204020203" pitchFamily="34" charset="0"/>
              </a:rPr>
              <a:t>Benno Vuong</a:t>
            </a:r>
          </a:p>
          <a:p>
            <a:pPr algn="l"/>
            <a:endParaRPr lang="de-DE" sz="2000" dirty="0"/>
          </a:p>
        </p:txBody>
      </p:sp>
      <p:pic>
        <p:nvPicPr>
          <p:cNvPr id="7" name="Grafik 6" descr="Ein Bild, das LEGO enthält.&#10;&#10;Mit hoher Zuverlässigkeit generierte Beschreibung">
            <a:extLst>
              <a:ext uri="{FF2B5EF4-FFF2-40B4-BE49-F238E27FC236}">
                <a16:creationId xmlns:a16="http://schemas.microsoft.com/office/drawing/2014/main" id="{228B0646-190E-4602-963D-65788D52D1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1" b="22993"/>
          <a:stretch/>
        </p:blipFill>
        <p:spPr>
          <a:xfrm>
            <a:off x="-3983" y="10"/>
            <a:ext cx="12192000" cy="4571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856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>
                <a:latin typeface="Bahnschrift" panose="020B0502040204020203" pitchFamily="34" charset="0"/>
              </a:rPr>
              <a:t>User Stories: </a:t>
            </a:r>
            <a:r>
              <a:rPr lang="de-DE" b="1" dirty="0" err="1">
                <a:latin typeface="Bahnschrift" panose="020B0502040204020203" pitchFamily="34" charset="0"/>
              </a:rPr>
              <a:t>what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we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imagined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E9FCE24-6D35-40FC-8B4B-2DF4480EB583}"/>
              </a:ext>
            </a:extLst>
          </p:cNvPr>
          <p:cNvSpPr/>
          <p:nvPr/>
        </p:nvSpPr>
        <p:spPr>
          <a:xfrm>
            <a:off x="838200" y="1686470"/>
            <a:ext cx="9645502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As a user, I want to</a:t>
            </a:r>
          </a:p>
          <a:p>
            <a:endParaRPr lang="en-US" sz="3600" dirty="0"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Play a game of Tetris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Be able to login and logoff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Save my scores and compare them to other high scores in a database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Change the difficulty of the game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Play against another person (Local Multiplayer)</a:t>
            </a:r>
          </a:p>
          <a:p>
            <a:endParaRPr lang="en-US" sz="3200" dirty="0"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55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>
                <a:latin typeface="Bahnschrift" panose="020B0502040204020203" pitchFamily="34" charset="0"/>
              </a:rPr>
              <a:t>User Stories:  </a:t>
            </a:r>
            <a:r>
              <a:rPr lang="de-DE" b="1" dirty="0" err="1">
                <a:latin typeface="Bahnschrift" panose="020B0502040204020203" pitchFamily="34" charset="0"/>
              </a:rPr>
              <a:t>what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we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have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accomplished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E9FCE24-6D35-40FC-8B4B-2DF4480EB583}"/>
              </a:ext>
            </a:extLst>
          </p:cNvPr>
          <p:cNvSpPr/>
          <p:nvPr/>
        </p:nvSpPr>
        <p:spPr>
          <a:xfrm>
            <a:off x="838200" y="1686470"/>
            <a:ext cx="9645502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As a user, I want to</a:t>
            </a:r>
          </a:p>
          <a:p>
            <a:endParaRPr lang="en-US" sz="3600" dirty="0">
              <a:solidFill>
                <a:srgbClr val="00B050"/>
              </a:solidFill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0B050"/>
                </a:solidFill>
                <a:latin typeface="Bahnschrift" panose="020B0502040204020203" pitchFamily="34" charset="0"/>
              </a:rPr>
              <a:t>Play a game of Tetris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0B050"/>
                </a:solidFill>
                <a:latin typeface="Bahnschrift" panose="020B0502040204020203" pitchFamily="34" charset="0"/>
              </a:rPr>
              <a:t>Be able to login and logoff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FFC000"/>
                </a:solidFill>
                <a:latin typeface="Bahnschrift" panose="020B0502040204020203" pitchFamily="34" charset="0"/>
              </a:rPr>
              <a:t>Save my scores and compare them to other high scores in a database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0B050"/>
                </a:solidFill>
                <a:latin typeface="Bahnschrift" panose="020B0502040204020203" pitchFamily="34" charset="0"/>
              </a:rPr>
              <a:t>Change the difficulty of the game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0B050"/>
                </a:solidFill>
                <a:latin typeface="Bahnschrift" panose="020B0502040204020203" pitchFamily="34" charset="0"/>
              </a:rPr>
              <a:t>Play against another person (Local Multiplayer)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0B0F0"/>
                </a:solidFill>
                <a:latin typeface="Bahnschrift" panose="020B0502040204020203" pitchFamily="34" charset="0"/>
              </a:rPr>
              <a:t>New game modes</a:t>
            </a:r>
          </a:p>
          <a:p>
            <a:endParaRPr lang="en-US" sz="3200" dirty="0"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Bahnschrift" panose="020B0502040204020203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461B7F9-5847-466C-9FA7-F9C956C212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147" y="2771954"/>
            <a:ext cx="463514" cy="60080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FF07573-8056-49D8-B3F7-AB7071E2E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47" y="3276779"/>
            <a:ext cx="463514" cy="60080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8731564-AA7A-4E81-82F4-977A8D49C6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073" y="4750524"/>
            <a:ext cx="463514" cy="60080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1682006-B2A7-4EB9-BFF6-CEF95E349E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188" y="5240586"/>
            <a:ext cx="463514" cy="60080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5B691E-9F17-49A1-9893-756920C661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956" y="4335403"/>
            <a:ext cx="463514" cy="463514"/>
          </a:xfrm>
          <a:prstGeom prst="rect">
            <a:avLst/>
          </a:prstGeom>
        </p:spPr>
      </p:pic>
      <p:pic>
        <p:nvPicPr>
          <p:cNvPr id="13" name="Grafik 12" descr="Ein Bild, das Objekt, Erste Hilfe-Kasten enthält.&#10;&#10;Mit sehr hoher Zuverlässigkeit generierte Beschreibung">
            <a:extLst>
              <a:ext uri="{FF2B5EF4-FFF2-40B4-BE49-F238E27FC236}">
                <a16:creationId xmlns:a16="http://schemas.microsoft.com/office/drawing/2014/main" id="{546D68FD-F704-4463-B7B4-310EB9D789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77196" y="5791001"/>
            <a:ext cx="452951" cy="45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8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b="1" dirty="0" err="1">
                <a:latin typeface="Bahnschrift" panose="020B0502040204020203" pitchFamily="34" charset="0"/>
              </a:rPr>
              <a:t>Comparison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between</a:t>
            </a:r>
            <a:r>
              <a:rPr lang="de-DE" b="1" dirty="0">
                <a:latin typeface="Bahnschrift" panose="020B0502040204020203" pitchFamily="34" charset="0"/>
              </a:rPr>
              <a:t> wireframe and real </a:t>
            </a:r>
            <a:r>
              <a:rPr lang="de-DE" b="1" dirty="0" err="1">
                <a:latin typeface="Bahnschrift" panose="020B0502040204020203" pitchFamily="34" charset="0"/>
              </a:rPr>
              <a:t>version</a:t>
            </a:r>
            <a:endParaRPr lang="de-DE" b="1" dirty="0">
              <a:latin typeface="Bahnschrift" panose="020B0502040204020203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67593F-E306-4BE2-986B-4AB9E0473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14" y="2055802"/>
            <a:ext cx="5031001" cy="3108367"/>
          </a:xfrm>
          <a:prstGeom prst="rect">
            <a:avLst/>
          </a:prstGeom>
        </p:spPr>
      </p:pic>
      <p:pic>
        <p:nvPicPr>
          <p:cNvPr id="6" name="Grafik 5" descr="Ein Bild, das Elektronik enthält.&#10;&#10;Mit sehr hoher Zuverlässigkeit generierte Beschreibung">
            <a:extLst>
              <a:ext uri="{FF2B5EF4-FFF2-40B4-BE49-F238E27FC236}">
                <a16:creationId xmlns:a16="http://schemas.microsoft.com/office/drawing/2014/main" id="{444A5911-3A44-4B66-A913-1941AF4FD5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55802"/>
            <a:ext cx="5525986" cy="310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7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b="1" dirty="0" err="1">
                <a:latin typeface="Bahnschrift" panose="020B0502040204020203" pitchFamily="34" charset="0"/>
              </a:rPr>
              <a:t>Comparison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between</a:t>
            </a:r>
            <a:r>
              <a:rPr lang="de-DE" b="1" dirty="0">
                <a:latin typeface="Bahnschrift" panose="020B0502040204020203" pitchFamily="34" charset="0"/>
              </a:rPr>
              <a:t> wireframe and real </a:t>
            </a:r>
            <a:r>
              <a:rPr lang="de-DE" b="1" dirty="0" err="1">
                <a:latin typeface="Bahnschrift" panose="020B0502040204020203" pitchFamily="34" charset="0"/>
              </a:rPr>
              <a:t>version</a:t>
            </a:r>
            <a:endParaRPr lang="de-DE" b="1" dirty="0">
              <a:latin typeface="Bahnschrift" panose="020B0502040204020203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590407C-ED79-4D8B-9816-4E3B00937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14" y="2055801"/>
            <a:ext cx="5036151" cy="310836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748B6D6-C573-4444-8E66-BC3EB2FA5F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55801"/>
            <a:ext cx="5525986" cy="310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0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 err="1">
                <a:latin typeface="Bahnschrift" panose="020B0502040204020203" pitchFamily="34" charset="0"/>
              </a:rPr>
              <a:t>Used</a:t>
            </a:r>
            <a:r>
              <a:rPr lang="de-DE" b="1" dirty="0">
                <a:latin typeface="Bahnschrift" panose="020B0502040204020203" pitchFamily="34" charset="0"/>
              </a:rPr>
              <a:t> </a:t>
            </a:r>
            <a:r>
              <a:rPr lang="de-DE" b="1" dirty="0" err="1">
                <a:latin typeface="Bahnschrift" panose="020B0502040204020203" pitchFamily="34" charset="0"/>
              </a:rPr>
              <a:t>technologies</a:t>
            </a:r>
            <a:endParaRPr lang="de-DE" b="1" dirty="0">
              <a:latin typeface="Bahnschrift" panose="020B0502040204020203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2B7073C-B71B-4951-9946-C88876A95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30" y="1972451"/>
            <a:ext cx="2585484" cy="909518"/>
          </a:xfrm>
          <a:prstGeom prst="rect">
            <a:avLst/>
          </a:prstGeom>
        </p:spPr>
      </p:pic>
      <p:pic>
        <p:nvPicPr>
          <p:cNvPr id="9" name="Grafik 8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70E2905-8998-4815-BB2D-DBE59CDF1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715" y="1921339"/>
            <a:ext cx="3087060" cy="93607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D3F813F-D472-4A0F-B2A1-29CD635895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8736" y="4287853"/>
            <a:ext cx="2464907" cy="1508189"/>
          </a:xfrm>
          <a:prstGeom prst="rect">
            <a:avLst/>
          </a:prstGeom>
        </p:spPr>
      </p:pic>
      <p:pic>
        <p:nvPicPr>
          <p:cNvPr id="11" name="Grafik 10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8B7E0A08-9E4E-4FE6-A46E-3935EA7C74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30" y="3429000"/>
            <a:ext cx="3124125" cy="628730"/>
          </a:xfrm>
          <a:prstGeom prst="rect">
            <a:avLst/>
          </a:prstGeom>
        </p:spPr>
      </p:pic>
      <p:pic>
        <p:nvPicPr>
          <p:cNvPr id="1026" name="Picture 2" descr="Bildergebnis für docker logo png">
            <a:extLst>
              <a:ext uri="{FF2B5EF4-FFF2-40B4-BE49-F238E27FC236}">
                <a16:creationId xmlns:a16="http://schemas.microsoft.com/office/drawing/2014/main" id="{8E9325BF-ABEA-46CA-8B6C-D135FE9BD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2975" y="1690688"/>
            <a:ext cx="2370825" cy="202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id="{9CB1BBDD-DFD7-42BE-BA6E-9327A91DA6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267" y="3088066"/>
            <a:ext cx="1360595" cy="136468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13FC7AE-1642-471C-B5E0-33BDE7BAFB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065" y="4776347"/>
            <a:ext cx="3753844" cy="101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66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AF6D21C6-2E3E-4252-BECE-058AE762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14EDA-5BCB-43CD-8D69-0B35698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1162"/>
            <a:ext cx="10515600" cy="6035675"/>
          </a:xfrm>
        </p:spPr>
        <p:txBody>
          <a:bodyPr>
            <a:normAutofit/>
          </a:bodyPr>
          <a:lstStyle/>
          <a:p>
            <a:pPr algn="ctr"/>
            <a:r>
              <a:rPr lang="de-DE" b="1" dirty="0">
                <a:latin typeface="Bahnschrift" panose="020B0502040204020203" pitchFamily="34" charset="0"/>
              </a:rPr>
              <a:t>Live </a:t>
            </a:r>
            <a:r>
              <a:rPr lang="de-DE" b="1" dirty="0" err="1">
                <a:latin typeface="Bahnschrift" panose="020B0502040204020203" pitchFamily="34" charset="0"/>
              </a:rPr>
              <a:t>demo</a:t>
            </a:r>
            <a:endParaRPr lang="de-DE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23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LEGO enthält.&#10;&#10;Mit hoher Zuverlässigkeit generierte Beschreibung">
            <a:extLst>
              <a:ext uri="{FF2B5EF4-FFF2-40B4-BE49-F238E27FC236}">
                <a16:creationId xmlns:a16="http://schemas.microsoft.com/office/drawing/2014/main" id="{769819D0-FC95-4DFE-8BF8-9A4EE74407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6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</Words>
  <Application>Microsoft Office PowerPoint</Application>
  <PresentationFormat>Breitbild</PresentationFormat>
  <Paragraphs>27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Bahnschrift</vt:lpstr>
      <vt:lpstr>Calibri</vt:lpstr>
      <vt:lpstr>Calibri Light</vt:lpstr>
      <vt:lpstr>Office</vt:lpstr>
      <vt:lpstr>Browser game: Tetris Final presentation </vt:lpstr>
      <vt:lpstr>User Stories: what we imagined</vt:lpstr>
      <vt:lpstr>User Stories:  what we have accomplished</vt:lpstr>
      <vt:lpstr>Comparison between wireframe and real version</vt:lpstr>
      <vt:lpstr>Comparison between wireframe and real version</vt:lpstr>
      <vt:lpstr>Used technologies</vt:lpstr>
      <vt:lpstr>Live demo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Browser game: Tetris</dc:title>
  <dc:creator>Flavio Medina</dc:creator>
  <cp:lastModifiedBy>Flavio Medina</cp:lastModifiedBy>
  <cp:revision>35</cp:revision>
  <dcterms:created xsi:type="dcterms:W3CDTF">2018-12-03T05:33:03Z</dcterms:created>
  <dcterms:modified xsi:type="dcterms:W3CDTF">2019-01-22T21:26:59Z</dcterms:modified>
</cp:coreProperties>
</file>

<file path=docProps/thumbnail.jpeg>
</file>